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1E2D6A-59CA-4984-83C9-2F5250EEE374}" v="12" dt="2023-03-31T05:57:37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ilee Upadhayay" userId="556280587117f9d7" providerId="LiveId" clId="{321E2D6A-59CA-4984-83C9-2F5250EEE374}"/>
    <pc:docChg chg="addSld modSld">
      <pc:chgData name="Shailee Upadhayay" userId="556280587117f9d7" providerId="LiveId" clId="{321E2D6A-59CA-4984-83C9-2F5250EEE374}" dt="2023-03-31T05:57:37.987" v="12" actId="1076"/>
      <pc:docMkLst>
        <pc:docMk/>
      </pc:docMkLst>
      <pc:sldChg chg="addSp modSp">
        <pc:chgData name="Shailee Upadhayay" userId="556280587117f9d7" providerId="LiveId" clId="{321E2D6A-59CA-4984-83C9-2F5250EEE374}" dt="2023-03-30T09:16:24.106" v="5" actId="1076"/>
        <pc:sldMkLst>
          <pc:docMk/>
          <pc:sldMk cId="4046114158" sldId="256"/>
        </pc:sldMkLst>
        <pc:picChg chg="add mod">
          <ac:chgData name="Shailee Upadhayay" userId="556280587117f9d7" providerId="LiveId" clId="{321E2D6A-59CA-4984-83C9-2F5250EEE374}" dt="2023-03-30T09:16:24.106" v="5" actId="1076"/>
          <ac:picMkLst>
            <pc:docMk/>
            <pc:sldMk cId="4046114158" sldId="256"/>
            <ac:picMk id="4" creationId="{DFABEDD2-7A02-A2F8-2007-C9BF3DD72AE7}"/>
          </ac:picMkLst>
        </pc:picChg>
        <pc:picChg chg="mod">
          <ac:chgData name="Shailee Upadhayay" userId="556280587117f9d7" providerId="LiveId" clId="{321E2D6A-59CA-4984-83C9-2F5250EEE374}" dt="2023-03-30T09:16:24.106" v="5" actId="1076"/>
          <ac:picMkLst>
            <pc:docMk/>
            <pc:sldMk cId="4046114158" sldId="256"/>
            <ac:picMk id="1026" creationId="{7F139880-5FDB-7FF5-22BF-39383EB71518}"/>
          </ac:picMkLst>
        </pc:picChg>
      </pc:sldChg>
      <pc:sldChg chg="addSp delSp modSp new">
        <pc:chgData name="Shailee Upadhayay" userId="556280587117f9d7" providerId="LiveId" clId="{321E2D6A-59CA-4984-83C9-2F5250EEE374}" dt="2023-03-31T05:57:37.987" v="12" actId="1076"/>
        <pc:sldMkLst>
          <pc:docMk/>
          <pc:sldMk cId="352972383" sldId="261"/>
        </pc:sldMkLst>
        <pc:spChg chg="del">
          <ac:chgData name="Shailee Upadhayay" userId="556280587117f9d7" providerId="LiveId" clId="{321E2D6A-59CA-4984-83C9-2F5250EEE374}" dt="2023-03-31T05:57:20.867" v="7"/>
          <ac:spMkLst>
            <pc:docMk/>
            <pc:sldMk cId="352972383" sldId="261"/>
            <ac:spMk id="3" creationId="{479C5477-3A93-5A32-D5A7-FF19B90EDFF1}"/>
          </ac:spMkLst>
        </pc:spChg>
        <pc:picChg chg="add mod">
          <ac:chgData name="Shailee Upadhayay" userId="556280587117f9d7" providerId="LiveId" clId="{321E2D6A-59CA-4984-83C9-2F5250EEE374}" dt="2023-03-31T05:57:37.987" v="12" actId="1076"/>
          <ac:picMkLst>
            <pc:docMk/>
            <pc:sldMk cId="352972383" sldId="261"/>
            <ac:picMk id="1026" creationId="{6986FEB1-C4EE-DA62-84BF-43B75B35F3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3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219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58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70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70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9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504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118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8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84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95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56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20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31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DC577F-0930-4496-B1DA-C76A5D04D014}" type="datetimeFigureOut">
              <a:rPr lang="en-IN" smtClean="0"/>
              <a:t>19-08-2023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AA9530-9416-4FB0-B024-9D94C43918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6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41A45-B2AF-7300-2DDE-A89D40640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Traditional Approach - YouTube">
            <a:extLst>
              <a:ext uri="{FF2B5EF4-FFF2-40B4-BE49-F238E27FC236}">
                <a16:creationId xmlns:a16="http://schemas.microsoft.com/office/drawing/2014/main" id="{7F139880-5FDB-7FF5-22BF-39383EB7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17" y="1656243"/>
            <a:ext cx="6626101" cy="331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ifference Between Traditional Approach and Modern Approach on Conflict |  Compare the Difference Between Similar Terms">
            <a:extLst>
              <a:ext uri="{FF2B5EF4-FFF2-40B4-BE49-F238E27FC236}">
                <a16:creationId xmlns:a16="http://schemas.microsoft.com/office/drawing/2014/main" id="{DFABEDD2-7A02-A2F8-2007-C9BF3DD72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11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19E3-200F-55FF-3DB9-BBDFE7F9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Traditional Approach</a:t>
            </a:r>
            <a:br>
              <a:rPr lang="en-IN" sz="3600" dirty="0"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endParaRPr lang="en-IN" sz="36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BE05-F141-A8D2-668E-477B3D2F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Assumptions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Apart from the general assumptions, the following additional assumptions are made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Cost of Debt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 is always less than the Cost of Equity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).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and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</a:t>
            </a:r>
            <a:r>
              <a:rPr lang="en-US" sz="1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vary with the change in debt equity mix.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Increase in cost of equity is more steeper and higher than increase in cost of debt.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649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4179-9772-0441-E3D8-4014E738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Theory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4329-EECD-2EFC-C16D-0EB317129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Debt is a cheaper source of finance than equity due to tax saving effect and investor's risk expectations.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Use of cheaper debt funds in total capital structure will reduce the overall or weighted average cost of capital. 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Hence, as the degree of financial leverage increases the Weighted Average Cost of Capital (WACC) will decline with every increase in the debt content in total funds employed.</a:t>
            </a:r>
            <a:endParaRPr lang="en-IN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58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F06F-83C4-059C-FB73-51230993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B3BAF-8E59-38C5-9D8F-BBD3AC172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99360"/>
            <a:ext cx="9601196" cy="32738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Hence, if financial leverage increases beyond the acceptable limit, the cost of debt and cost of equity start rising. This is because of high financial risk associated with the firm.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 increasing cost of capital owing to increased financial risk and increasing cost of debt makes the overall cost of capital to increase. 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Therefore, the firm should strive to reach the optimal capital structure and maximize its total value through a judicious use of both debt and equity.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4456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A0872-A326-E967-4D11-A840E8B1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227D6-C3C9-ABF8-5338-D480D2C58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At the optimal capital structure, the overall cost of capital will be minimum and the value of firm is maximum.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As per traditional approach, the firm should try to achieve the optimal capital structure by minimizing WACC and maximizing its value.</a:t>
            </a:r>
            <a:endParaRPr lang="en-IN" sz="20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6302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ditional Approach">
            <a:extLst>
              <a:ext uri="{FF2B5EF4-FFF2-40B4-BE49-F238E27FC236}">
                <a16:creationId xmlns:a16="http://schemas.microsoft.com/office/drawing/2014/main" id="{6986FEB1-C4EE-DA62-84BF-43B75B35F3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550506"/>
            <a:ext cx="11187404" cy="57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2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265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Garamond</vt:lpstr>
      <vt:lpstr>Noto Sans Symbols</vt:lpstr>
      <vt:lpstr>Times New Roman</vt:lpstr>
      <vt:lpstr>Organic</vt:lpstr>
      <vt:lpstr>PowerPoint Presentation</vt:lpstr>
      <vt:lpstr>Traditional Approach </vt:lpstr>
      <vt:lpstr>Theory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Shailee Upadhayay</dc:creator>
  <cp:lastModifiedBy>Ananya Priya</cp:lastModifiedBy>
  <cp:revision>3</cp:revision>
  <dcterms:created xsi:type="dcterms:W3CDTF">2023-03-28T08:15:59Z</dcterms:created>
  <dcterms:modified xsi:type="dcterms:W3CDTF">2023-08-19T12:20:01Z</dcterms:modified>
</cp:coreProperties>
</file>